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89" r:id="rId2"/>
    <p:sldId id="286" r:id="rId3"/>
    <p:sldId id="649" r:id="rId4"/>
    <p:sldId id="654" r:id="rId5"/>
    <p:sldId id="678" r:id="rId6"/>
    <p:sldId id="679" r:id="rId7"/>
    <p:sldId id="676" r:id="rId8"/>
    <p:sldId id="658" r:id="rId9"/>
    <p:sldId id="680" r:id="rId10"/>
    <p:sldId id="659" r:id="rId11"/>
    <p:sldId id="681" r:id="rId12"/>
    <p:sldId id="674" r:id="rId13"/>
    <p:sldId id="663" r:id="rId14"/>
    <p:sldId id="675" r:id="rId15"/>
    <p:sldId id="683" r:id="rId16"/>
    <p:sldId id="666" r:id="rId17"/>
    <p:sldId id="669" r:id="rId18"/>
    <p:sldId id="677" r:id="rId19"/>
    <p:sldId id="297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99FF"/>
    <a:srgbClr val="376092"/>
    <a:srgbClr val="FFFF00"/>
    <a:srgbClr val="0033CC"/>
    <a:srgbClr val="FFD1FF"/>
    <a:srgbClr val="FF99FF"/>
    <a:srgbClr val="CCFFCC"/>
    <a:srgbClr val="F1FDFD"/>
    <a:srgbClr val="D6FAF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36" autoAdjust="0"/>
  </p:normalViewPr>
  <p:slideViewPr>
    <p:cSldViewPr snapToGrid="0">
      <p:cViewPr varScale="1">
        <p:scale>
          <a:sx n="119" d="100"/>
          <a:sy n="119" d="100"/>
        </p:scale>
        <p:origin x="132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0465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67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三處觀（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二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67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三處觀（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二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67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22F8474F-DB9F-294E-98A7-F607069FE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55" y="885470"/>
            <a:ext cx="11393490" cy="508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468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1E1A338-2870-4310-3A0D-D6FA1FDEA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55" y="413916"/>
            <a:ext cx="11031489" cy="603016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EF1FF39-8529-9979-2DE9-CC2F60C26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581" y="1109884"/>
            <a:ext cx="4582164" cy="4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465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6A8712D-173E-06BA-FD04-27572CAE3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93" y="1708484"/>
            <a:ext cx="11239436" cy="300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82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6AA8AEE0-E9BC-2FD8-E1B1-E2380BF06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0" y="681933"/>
            <a:ext cx="12031969" cy="506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993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CFCC4D2-ECFB-14A0-A1D6-B4636CD06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94" y="1556086"/>
            <a:ext cx="10879966" cy="362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930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C6AC083-81B0-2BEB-B310-CFA364C5D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992" y="709233"/>
            <a:ext cx="10498015" cy="5439534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6765AC29-D344-6792-6BB8-895C17462C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5334" y="4780515"/>
            <a:ext cx="2457793" cy="45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146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3F645E49-C451-13EB-8A1F-A56C91445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33" y="980733"/>
            <a:ext cx="11698333" cy="489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26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3567499-1E19-213B-6867-6763406B8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071" y="1376076"/>
            <a:ext cx="10621857" cy="410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949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B1034703-9F34-D467-578F-D5BBAD8CD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6" y="513702"/>
            <a:ext cx="12055642" cy="596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231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三處觀（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二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26AF33B-207F-7EB8-07A9-C04CE357B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239" y="482600"/>
            <a:ext cx="11479227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933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91BFA3F-3E84-D64F-80C3-5E7BE533C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97" y="693977"/>
            <a:ext cx="11374437" cy="4972744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02F15126-EAE7-CDDB-5E93-64325C3DD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583" y="5097852"/>
            <a:ext cx="1495634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54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D8ED9A2-5A79-B723-F502-BC5930686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23" y="752101"/>
            <a:ext cx="12031754" cy="535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6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BEA7C95-CCFB-BB8F-A801-DCD1B58FF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4" y="556225"/>
            <a:ext cx="12112782" cy="570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43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9BC9FC99-20BC-0764-78F9-6B9CFA8AE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407"/>
            <a:ext cx="12192000" cy="556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13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FC45BFB4-3E06-9708-2D38-3362A0AD0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28" y="484601"/>
            <a:ext cx="11447234" cy="590015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D32B1C5A-4B2F-12B5-B156-72F7AF08A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210" y="3137457"/>
            <a:ext cx="1790950" cy="39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901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D5D2EC6-8722-EB09-170D-161CAEDB6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70" y="475838"/>
            <a:ext cx="11526859" cy="590632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CB54A01D-86C2-FE8B-E47A-FDD512E3F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998" y="1140463"/>
            <a:ext cx="2972215" cy="43821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85255F87-3BB4-15E7-7C1C-D5F00AC20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4234" y="3788916"/>
            <a:ext cx="2276793" cy="4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767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41795</TotalTime>
  <Words>95</Words>
  <Application>Microsoft Office PowerPoint</Application>
  <PresentationFormat>寬螢幕</PresentationFormat>
  <Paragraphs>20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1325</cp:revision>
  <dcterms:created xsi:type="dcterms:W3CDTF">2023-08-17T10:12:34Z</dcterms:created>
  <dcterms:modified xsi:type="dcterms:W3CDTF">2024-11-27T09:28:50Z</dcterms:modified>
</cp:coreProperties>
</file>

<file path=docProps/thumbnail.jpeg>
</file>